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Toekenning</a:t>
            </a:r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fbeelding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Afbeelding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Afbeelding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elteks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1285875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Titeltekst</a:t>
            </a:r>
          </a:p>
        </p:txBody>
      </p:sp>
      <p:sp>
        <p:nvSpPr>
          <p:cNvPr id="150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055914" indent="-789214" defTabSz="1285875">
              <a:lnSpc>
                <a:spcPct val="100000"/>
              </a:lnSpc>
              <a:spcBef>
                <a:spcPts val="3300"/>
              </a:spcBef>
              <a:buSzPct val="171000"/>
              <a:buFont typeface="Gill Sans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00414" indent="-789214" defTabSz="1285875">
              <a:lnSpc>
                <a:spcPct val="100000"/>
              </a:lnSpc>
              <a:spcBef>
                <a:spcPts val="3300"/>
              </a:spcBef>
              <a:buSzPct val="171000"/>
              <a:buFont typeface="Gill Sans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44914" indent="-789214" defTabSz="1285875">
              <a:lnSpc>
                <a:spcPct val="100000"/>
              </a:lnSpc>
              <a:spcBef>
                <a:spcPts val="3300"/>
              </a:spcBef>
              <a:buSzPct val="171000"/>
              <a:buFont typeface="Gill Sans"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389414" indent="-789214" defTabSz="1285875">
              <a:lnSpc>
                <a:spcPct val="100000"/>
              </a:lnSpc>
              <a:spcBef>
                <a:spcPts val="3300"/>
              </a:spcBef>
              <a:buSzPct val="171000"/>
              <a:buFont typeface="Gill Sans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33914" indent="-789214" defTabSz="1285875">
              <a:lnSpc>
                <a:spcPct val="100000"/>
              </a:lnSpc>
              <a:spcBef>
                <a:spcPts val="3300"/>
              </a:spcBef>
              <a:buSzPct val="171000"/>
              <a:buFont typeface="Gill Sans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887199" y="12344399"/>
            <a:ext cx="4267201" cy="736601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1285875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eltekst"/>
          <p:cNvSpPr txBox="1">
            <a:spLocks noGrp="1"/>
          </p:cNvSpPr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1285875">
              <a:lnSpc>
                <a:spcPct val="100000"/>
              </a:lnSpc>
              <a:defRPr sz="10000" b="0" spc="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5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200">
                <a:solidFill>
                  <a:srgbClr val="41414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887199" y="12344399"/>
            <a:ext cx="4267201" cy="736601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1285875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elteks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1285875">
              <a:lnSpc>
                <a:spcPct val="100000"/>
              </a:lnSpc>
              <a:defRPr sz="118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Titeltekst</a:t>
            </a:r>
          </a:p>
        </p:txBody>
      </p:sp>
      <p:sp>
        <p:nvSpPr>
          <p:cNvPr id="16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1285875">
              <a:lnSpc>
                <a:spcPct val="100000"/>
              </a:lnSpc>
              <a:spcBef>
                <a:spcPts val="0"/>
              </a:spcBef>
              <a:buSzTx/>
              <a:buNone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6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887199" y="12344399"/>
            <a:ext cx="4267201" cy="736601"/>
          </a:xfrm>
          <a:prstGeom prst="rect">
            <a:avLst/>
          </a:prstGeom>
        </p:spPr>
        <p:txBody>
          <a:bodyPr lIns="64293" tIns="64293" rIns="64293" bIns="64293" anchor="ctr"/>
          <a:lstStyle>
            <a:lvl1pPr algn="r" defTabSz="1285875"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Auteur en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agenda</a:t>
            </a:r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tif"/><Relationship Id="rId4" Type="http://schemas.openxmlformats.org/officeDocument/2006/relationships/image" Target="../media/image33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i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tif"/><Relationship Id="rId5" Type="http://schemas.openxmlformats.org/officeDocument/2006/relationships/image" Target="../media/image15.png"/><Relationship Id="rId10" Type="http://schemas.openxmlformats.org/officeDocument/2006/relationships/image" Target="../media/image20.tif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"/><Relationship Id="rId4" Type="http://schemas.openxmlformats.org/officeDocument/2006/relationships/image" Target="../media/image2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0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7001" y="-2730036"/>
            <a:ext cx="25068950" cy="2305807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Rectangle 2"/>
          <p:cNvSpPr txBox="1"/>
          <p:nvPr/>
        </p:nvSpPr>
        <p:spPr>
          <a:xfrm>
            <a:off x="1701880" y="2306420"/>
            <a:ext cx="581807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6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www.proef.club</a:t>
            </a:r>
          </a:p>
        </p:txBody>
      </p:sp>
      <p:sp>
        <p:nvSpPr>
          <p:cNvPr id="180" name="Rectangle 3"/>
          <p:cNvSpPr txBox="1"/>
          <p:nvPr/>
        </p:nvSpPr>
        <p:spPr>
          <a:xfrm>
            <a:off x="1528792" y="620569"/>
            <a:ext cx="616425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6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Maxime Willems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646" y="1645040"/>
            <a:ext cx="8573759" cy="571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646" y="7735606"/>
            <a:ext cx="8573759" cy="570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Afbeelding" descr="Afbeelding"/>
          <p:cNvPicPr>
            <a:picLocks noChangeAspect="1"/>
          </p:cNvPicPr>
          <p:nvPr/>
        </p:nvPicPr>
        <p:blipFill>
          <a:blip r:embed="rId4"/>
          <a:srcRect l="17212" r="17212"/>
          <a:stretch>
            <a:fillRect/>
          </a:stretch>
        </p:blipFill>
        <p:spPr>
          <a:xfrm>
            <a:off x="14211480" y="7751657"/>
            <a:ext cx="6613604" cy="567317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Rectangle 1"/>
          <p:cNvSpPr txBox="1"/>
          <p:nvPr/>
        </p:nvSpPr>
        <p:spPr>
          <a:xfrm>
            <a:off x="10243184" y="46910"/>
            <a:ext cx="389763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7000">
                <a:solidFill>
                  <a:srgbClr val="54A88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Ezz drinks</a:t>
            </a:r>
          </a:p>
        </p:txBody>
      </p:sp>
      <p:pic>
        <p:nvPicPr>
          <p:cNvPr id="248" name="Afbeelding" descr="Afbeeld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4858" y="1637985"/>
            <a:ext cx="3606770" cy="5725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 1"/>
          <p:cNvSpPr txBox="1"/>
          <p:nvPr/>
        </p:nvSpPr>
        <p:spPr>
          <a:xfrm>
            <a:off x="8858249" y="35377"/>
            <a:ext cx="6667501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10000">
                <a:solidFill>
                  <a:srgbClr val="54A88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Proef family</a:t>
            </a:r>
          </a:p>
        </p:txBody>
      </p:sp>
      <p:sp>
        <p:nvSpPr>
          <p:cNvPr id="251" name="Rectangle 5"/>
          <p:cNvSpPr txBox="1"/>
          <p:nvPr/>
        </p:nvSpPr>
        <p:spPr>
          <a:xfrm>
            <a:off x="7389939" y="3809999"/>
            <a:ext cx="9604122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889000" indent="-889000" defTabSz="1285875">
              <a:buSzPct val="123000"/>
              <a:buChar char="•"/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Tips Tricks community</a:t>
            </a:r>
          </a:p>
          <a:p>
            <a:pPr marL="889000" indent="-889000" defTabSz="1285875">
              <a:buSzPct val="123000"/>
              <a:buChar char="•"/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Family Journey</a:t>
            </a:r>
          </a:p>
          <a:p>
            <a:pPr marL="889000" indent="-889000" defTabSz="1285875">
              <a:buSzPct val="123000"/>
              <a:buChar char="•"/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Press</a:t>
            </a:r>
          </a:p>
          <a:p>
            <a:pPr marL="889000" indent="-889000" defTabSz="1285875">
              <a:buSzPct val="123000"/>
              <a:buChar char="•"/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Retail</a:t>
            </a:r>
          </a:p>
          <a:p>
            <a:pPr marL="889000" indent="-889000" defTabSz="1285875">
              <a:buSzPct val="123000"/>
              <a:buChar char="•"/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Investors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" descr="Picture 1"/>
          <p:cNvPicPr>
            <a:picLocks noChangeAspect="1"/>
          </p:cNvPicPr>
          <p:nvPr/>
        </p:nvPicPr>
        <p:blipFill>
          <a:blip r:embed="rId2"/>
          <a:srcRect l="657" t="10035" r="657" b="10035"/>
          <a:stretch>
            <a:fillRect/>
          </a:stretch>
        </p:blipFill>
        <p:spPr>
          <a:xfrm>
            <a:off x="-69281" y="-901906"/>
            <a:ext cx="24733364" cy="18432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05" y="730009"/>
            <a:ext cx="6985479" cy="7382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"/>
          <p:cNvSpPr txBox="1"/>
          <p:nvPr/>
        </p:nvSpPr>
        <p:spPr>
          <a:xfrm>
            <a:off x="9873300" y="80764"/>
            <a:ext cx="461284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76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Who am I?</a:t>
            </a:r>
          </a:p>
        </p:txBody>
      </p:sp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296" y="1589484"/>
            <a:ext cx="15805548" cy="105370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1"/>
          <p:cNvSpPr txBox="1"/>
          <p:nvPr/>
        </p:nvSpPr>
        <p:spPr>
          <a:xfrm>
            <a:off x="8071525" y="185142"/>
            <a:ext cx="821639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7000">
                <a:solidFill>
                  <a:srgbClr val="54A88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Foodlab &amp; Incubator</a:t>
            </a:r>
          </a:p>
        </p:txBody>
      </p:sp>
      <p:grpSp>
        <p:nvGrpSpPr>
          <p:cNvPr id="190" name="Group 2"/>
          <p:cNvGrpSpPr/>
          <p:nvPr/>
        </p:nvGrpSpPr>
        <p:grpSpPr>
          <a:xfrm>
            <a:off x="3226593" y="9599414"/>
            <a:ext cx="17895095" cy="3420071"/>
            <a:chOff x="0" y="0"/>
            <a:chExt cx="17895093" cy="3420070"/>
          </a:xfrm>
        </p:grpSpPr>
        <p:pic>
          <p:nvPicPr>
            <p:cNvPr id="186" name="Picture 3" descr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33"/>
              <a:ext cx="4268391" cy="3417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Picture 4" descr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0562" y="0"/>
              <a:ext cx="4268392" cy="3415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Picture 5" descr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18984" y="2233"/>
              <a:ext cx="4268391" cy="3417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Picture 6" descr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6703" y="0"/>
              <a:ext cx="4268391" cy="3415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1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687" y="1547069"/>
            <a:ext cx="11813978" cy="7875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" descr="Picture 1"/>
          <p:cNvPicPr>
            <a:picLocks noChangeAspect="1"/>
          </p:cNvPicPr>
          <p:nvPr/>
        </p:nvPicPr>
        <p:blipFill>
          <a:blip r:embed="rId2"/>
          <a:srcRect t="38516" r="20087" b="40685"/>
          <a:stretch>
            <a:fillRect/>
          </a:stretch>
        </p:blipFill>
        <p:spPr>
          <a:xfrm>
            <a:off x="12250042" y="2303859"/>
            <a:ext cx="13412392" cy="4261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2" descr="Picture 2"/>
          <p:cNvPicPr>
            <a:picLocks noChangeAspect="1"/>
          </p:cNvPicPr>
          <p:nvPr/>
        </p:nvPicPr>
        <p:blipFill>
          <a:blip r:embed="rId3"/>
          <a:srcRect t="7955" r="46313" b="71246"/>
          <a:stretch>
            <a:fillRect/>
          </a:stretch>
        </p:blipFill>
        <p:spPr>
          <a:xfrm>
            <a:off x="3132831" y="2303859"/>
            <a:ext cx="8989965" cy="4250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3" descr="Picture 3"/>
          <p:cNvPicPr>
            <a:picLocks noChangeAspect="1"/>
          </p:cNvPicPr>
          <p:nvPr/>
        </p:nvPicPr>
        <p:blipFill>
          <a:blip r:embed="rId2"/>
          <a:srcRect l="220" t="7774" r="46359" b="70705"/>
          <a:stretch>
            <a:fillRect/>
          </a:stretch>
        </p:blipFill>
        <p:spPr>
          <a:xfrm>
            <a:off x="3155156" y="6715125"/>
            <a:ext cx="8983267" cy="4415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4" descr="Picture 4"/>
          <p:cNvPicPr>
            <a:picLocks noChangeAspect="1"/>
          </p:cNvPicPr>
          <p:nvPr/>
        </p:nvPicPr>
        <p:blipFill>
          <a:blip r:embed="rId2"/>
          <a:srcRect t="66727" r="48224" b="12476"/>
          <a:stretch>
            <a:fillRect/>
          </a:stretch>
        </p:blipFill>
        <p:spPr>
          <a:xfrm>
            <a:off x="12245578" y="6715125"/>
            <a:ext cx="8983266" cy="441126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 5"/>
          <p:cNvSpPr txBox="1"/>
          <p:nvPr/>
        </p:nvSpPr>
        <p:spPr>
          <a:xfrm>
            <a:off x="9795820" y="77985"/>
            <a:ext cx="48035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What we do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5"/>
          <p:cNvSpPr txBox="1"/>
          <p:nvPr/>
        </p:nvSpPr>
        <p:spPr>
          <a:xfrm>
            <a:off x="7822882" y="5638800"/>
            <a:ext cx="873823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1285875"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Product Development</a:t>
            </a:r>
          </a:p>
          <a:p>
            <a:pPr defTabSz="1285875">
              <a:defRPr sz="7000">
                <a:solidFill>
                  <a:srgbClr val="7BBDA5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from A-Z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epeer"/>
          <p:cNvGrpSpPr/>
          <p:nvPr/>
        </p:nvGrpSpPr>
        <p:grpSpPr>
          <a:xfrm>
            <a:off x="2934890" y="1265039"/>
            <a:ext cx="19055954" cy="11072813"/>
            <a:chOff x="0" y="1085849"/>
            <a:chExt cx="19055953" cy="11072812"/>
          </a:xfrm>
        </p:grpSpPr>
        <p:sp>
          <p:nvSpPr>
            <p:cNvPr id="201" name="Rectangle 8"/>
            <p:cNvSpPr/>
            <p:nvPr/>
          </p:nvSpPr>
          <p:spPr>
            <a:xfrm>
              <a:off x="946546" y="9828014"/>
              <a:ext cx="410765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285875">
                <a:defRPr sz="5000" b="1">
                  <a:solidFill>
                    <a:srgbClr val="C5D5E1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Process &amp; Production </a:t>
              </a:r>
            </a:p>
          </p:txBody>
        </p:sp>
        <p:grpSp>
          <p:nvGrpSpPr>
            <p:cNvPr id="218" name="Groepeer"/>
            <p:cNvGrpSpPr/>
            <p:nvPr/>
          </p:nvGrpSpPr>
          <p:grpSpPr>
            <a:xfrm>
              <a:off x="0" y="1085849"/>
              <a:ext cx="19055954" cy="11072814"/>
              <a:chOff x="0" y="1085849"/>
              <a:chExt cx="19055953" cy="11072812"/>
            </a:xfrm>
          </p:grpSpPr>
          <p:pic>
            <p:nvPicPr>
              <p:cNvPr id="202" name="Picture 1" descr="Picture 1"/>
              <p:cNvPicPr>
                <a:picLocks noChangeAspect="1"/>
              </p:cNvPicPr>
              <p:nvPr/>
            </p:nvPicPr>
            <p:blipFill>
              <a:blip r:embed="rId2"/>
              <a:srcRect l="26804" t="7407" r="26456" b="15926"/>
              <a:stretch>
                <a:fillRect/>
              </a:stretch>
            </p:blipFill>
            <p:spPr>
              <a:xfrm>
                <a:off x="4980534" y="2237779"/>
                <a:ext cx="9503419" cy="87689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3" name="Line 4"/>
              <p:cNvSpPr/>
              <p:nvPr/>
            </p:nvSpPr>
            <p:spPr>
              <a:xfrm>
                <a:off x="7210722" y="2628453"/>
                <a:ext cx="1845850" cy="1713056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  <a:tailEnd type="oval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defTabSz="1285875">
                  <a:defRPr sz="5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04" name="Rectangle 5"/>
              <p:cNvSpPr/>
              <p:nvPr/>
            </p:nvSpPr>
            <p:spPr>
              <a:xfrm>
                <a:off x="14354472" y="4845248"/>
                <a:ext cx="41076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5000" b="1">
                    <a:solidFill>
                      <a:srgbClr val="E2EEA8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QUAL TEST </a:t>
                </a:r>
              </a:p>
              <a:p>
                <a:pPr defTabSz="1285875">
                  <a:defRPr sz="5000" b="1">
                    <a:solidFill>
                      <a:srgbClr val="E2EEA8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+ Guinea Pig members</a:t>
                </a:r>
              </a:p>
            </p:txBody>
          </p:sp>
          <p:sp>
            <p:nvSpPr>
              <p:cNvPr id="205" name="Rectangle 6"/>
              <p:cNvSpPr/>
              <p:nvPr/>
            </p:nvSpPr>
            <p:spPr>
              <a:xfrm>
                <a:off x="4107656" y="1085849"/>
                <a:ext cx="41076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285875">
                  <a:defRPr sz="5000" b="1">
                    <a:solidFill>
                      <a:srgbClr val="B2C8B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r>
                  <a:t>Concept definition </a:t>
                </a:r>
              </a:p>
            </p:txBody>
          </p:sp>
          <p:sp>
            <p:nvSpPr>
              <p:cNvPr id="206" name="Rectangle 7"/>
              <p:cNvSpPr/>
              <p:nvPr/>
            </p:nvSpPr>
            <p:spPr>
              <a:xfrm>
                <a:off x="1089421" y="3764755"/>
                <a:ext cx="410765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50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Prototyping</a:t>
                </a:r>
                <a:r>
                  <a:rPr>
                    <a:solidFill>
                      <a:srgbClr val="B2C8B0"/>
                    </a:solidFill>
                  </a:rPr>
                  <a:t> </a:t>
                </a:r>
              </a:p>
            </p:txBody>
          </p:sp>
          <p:sp>
            <p:nvSpPr>
              <p:cNvPr id="207" name="Rectangle 9"/>
              <p:cNvSpPr/>
              <p:nvPr/>
            </p:nvSpPr>
            <p:spPr>
              <a:xfrm>
                <a:off x="14233921" y="9354740"/>
                <a:ext cx="410765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5000" b="1">
                    <a:solidFill>
                      <a:srgbClr val="D2D6D5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Project MGMT</a:t>
                </a:r>
                <a:r>
                  <a:rPr>
                    <a:solidFill>
                      <a:srgbClr val="C5D5E1"/>
                    </a:solidFill>
                  </a:rPr>
                  <a:t> </a:t>
                </a:r>
              </a:p>
            </p:txBody>
          </p:sp>
          <p:sp>
            <p:nvSpPr>
              <p:cNvPr id="208" name="Rectangle 10"/>
              <p:cNvSpPr/>
              <p:nvPr/>
            </p:nvSpPr>
            <p:spPr>
              <a:xfrm>
                <a:off x="8001000" y="12158662"/>
                <a:ext cx="41076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5800" b="1">
                    <a:solidFill>
                      <a:srgbClr val="D3F4BB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TEST LAB</a:t>
                </a:r>
                <a:r>
                  <a:rPr sz="5000" b="0">
                    <a:solidFill>
                      <a:srgbClr val="C5D5E1"/>
                    </a:solidFill>
                  </a:rPr>
                  <a:t> </a:t>
                </a:r>
              </a:p>
            </p:txBody>
          </p:sp>
          <p:sp>
            <p:nvSpPr>
              <p:cNvPr id="209" name="Rectangle 11"/>
              <p:cNvSpPr/>
              <p:nvPr/>
            </p:nvSpPr>
            <p:spPr>
              <a:xfrm>
                <a:off x="10537031" y="1621631"/>
                <a:ext cx="41076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1285875">
                  <a:defRPr sz="5000" b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lvl1pPr>
              </a:lstStyle>
              <a:p>
                <a:r>
                  <a:t>Launch </a:t>
                </a:r>
              </a:p>
            </p:txBody>
          </p:sp>
          <p:sp>
            <p:nvSpPr>
              <p:cNvPr id="210" name="Rectangle 12"/>
              <p:cNvSpPr/>
              <p:nvPr/>
            </p:nvSpPr>
            <p:spPr>
              <a:xfrm>
                <a:off x="4589859" y="2818209"/>
                <a:ext cx="362545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3200" b="1">
                    <a:solidFill>
                      <a:srgbClr val="B2C8B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tech blueprint</a:t>
                </a:r>
              </a:p>
              <a:p>
                <a:pPr defTabSz="1285875">
                  <a:defRPr sz="3200" b="1">
                    <a:solidFill>
                      <a:srgbClr val="B2C8B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product DNA</a:t>
                </a:r>
              </a:p>
              <a:p>
                <a:pPr defTabSz="1285875">
                  <a:defRPr sz="5000" b="1">
                    <a:solidFill>
                      <a:srgbClr val="B2C8B0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endParaRPr/>
              </a:p>
            </p:txBody>
          </p:sp>
          <p:sp>
            <p:nvSpPr>
              <p:cNvPr id="211" name="Rectangle 13"/>
              <p:cNvSpPr/>
              <p:nvPr/>
            </p:nvSpPr>
            <p:spPr>
              <a:xfrm>
                <a:off x="0" y="6765131"/>
                <a:ext cx="62865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Recipe Development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Taste Tests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Shelf life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Nutrition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Legal - Claims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Label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App File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Tech File</a:t>
                </a: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endParaRPr/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 </a:t>
                </a:r>
                <a:endParaRPr sz="5000">
                  <a:solidFill>
                    <a:srgbClr val="B2C8B0"/>
                  </a:solidFill>
                </a:endParaRPr>
              </a:p>
            </p:txBody>
          </p:sp>
          <p:sp>
            <p:nvSpPr>
              <p:cNvPr id="212" name="Line 14"/>
              <p:cNvSpPr/>
              <p:nvPr/>
            </p:nvSpPr>
            <p:spPr>
              <a:xfrm>
                <a:off x="4786312" y="5296197"/>
                <a:ext cx="2493401" cy="97876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  <a:tailEnd type="oval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defTabSz="1285875">
                  <a:defRPr sz="5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3" name="Rectangle 15"/>
              <p:cNvSpPr/>
              <p:nvPr/>
            </p:nvSpPr>
            <p:spPr>
              <a:xfrm>
                <a:off x="857250" y="12033646"/>
                <a:ext cx="52863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endParaRPr/>
              </a:p>
              <a:p>
                <a:pPr defTabSz="1285875">
                  <a:defRPr sz="3200" b="1">
                    <a:solidFill>
                      <a:srgbClr val="C5D5E1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Ingredient sourcing</a:t>
                </a:r>
              </a:p>
              <a:p>
                <a:pPr defTabSz="1285875">
                  <a:defRPr sz="3200" b="1">
                    <a:solidFill>
                      <a:srgbClr val="C5D5E1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Producer</a:t>
                </a:r>
              </a:p>
              <a:p>
                <a:pPr defTabSz="1285875">
                  <a:defRPr sz="3200" b="1">
                    <a:solidFill>
                      <a:srgbClr val="C5D5E1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Packaging</a:t>
                </a:r>
              </a:p>
              <a:p>
                <a:pPr defTabSz="1285875">
                  <a:defRPr sz="3200" b="1">
                    <a:solidFill>
                      <a:srgbClr val="C5D5E1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Prod File</a:t>
                </a:r>
              </a:p>
              <a:p>
                <a:pPr defTabSz="1285875">
                  <a:defRPr sz="3200" b="1">
                    <a:solidFill>
                      <a:srgbClr val="C5D5E1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App on prod site</a:t>
                </a:r>
                <a:endParaRPr>
                  <a:solidFill>
                    <a:srgbClr val="B4EBDE"/>
                  </a:solidFill>
                </a:endParaRPr>
              </a:p>
              <a:p>
                <a:pPr defTabSz="1285875">
                  <a:defRPr sz="3200" b="1">
                    <a:solidFill>
                      <a:srgbClr val="B4EBDE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 </a:t>
                </a:r>
                <a:endParaRPr sz="5000">
                  <a:solidFill>
                    <a:srgbClr val="B2C8B0"/>
                  </a:solidFill>
                </a:endParaRPr>
              </a:p>
            </p:txBody>
          </p:sp>
          <p:sp>
            <p:nvSpPr>
              <p:cNvPr id="214" name="Rectangle 16"/>
              <p:cNvSpPr/>
              <p:nvPr/>
            </p:nvSpPr>
            <p:spPr>
              <a:xfrm>
                <a:off x="13769578" y="11122818"/>
                <a:ext cx="52863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defTabSz="1285875">
                  <a:defRPr sz="3200" b="1">
                    <a:solidFill>
                      <a:srgbClr val="D2D6D5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Reporting</a:t>
                </a:r>
              </a:p>
              <a:p>
                <a:pPr defTabSz="1285875">
                  <a:defRPr sz="3200" b="1">
                    <a:solidFill>
                      <a:srgbClr val="D2D6D5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Comm MGMT</a:t>
                </a:r>
              </a:p>
              <a:p>
                <a:pPr defTabSz="1285875">
                  <a:defRPr sz="3200" b="1">
                    <a:solidFill>
                      <a:srgbClr val="D2D6D5"/>
                    </a:solidFill>
                    <a:latin typeface="Georgia"/>
                    <a:ea typeface="Georgia"/>
                    <a:cs typeface="Georgia"/>
                    <a:sym typeface="Georgia"/>
                  </a:defRPr>
                </a:pPr>
                <a:r>
                  <a:t>Meet-ups </a:t>
                </a:r>
                <a:endParaRPr sz="5000"/>
              </a:p>
            </p:txBody>
          </p:sp>
          <p:sp>
            <p:nvSpPr>
              <p:cNvPr id="215" name="Line 17"/>
              <p:cNvSpPr/>
              <p:nvPr/>
            </p:nvSpPr>
            <p:spPr>
              <a:xfrm flipV="1">
                <a:off x="5862340" y="9082784"/>
                <a:ext cx="2589981" cy="122520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  <a:tailEnd type="oval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defTabSz="1285875">
                  <a:defRPr sz="5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6" name="Line 18"/>
              <p:cNvSpPr/>
              <p:nvPr/>
            </p:nvSpPr>
            <p:spPr>
              <a:xfrm flipH="1" flipV="1">
                <a:off x="11332974" y="8345976"/>
                <a:ext cx="3517097" cy="785523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  <a:tailEnd type="oval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defTabSz="1285875">
                  <a:defRPr sz="5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17" name="Line 19"/>
              <p:cNvSpPr/>
              <p:nvPr/>
            </p:nvSpPr>
            <p:spPr>
              <a:xfrm flipH="1">
                <a:off x="11750631" y="4921150"/>
                <a:ext cx="2925311" cy="514147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800000"/>
                <a:tailEnd type="oval" w="med" len="med"/>
              </a:ln>
              <a:effectLst/>
            </p:spPr>
            <p:txBody>
              <a:bodyPr wrap="square" lIns="64293" tIns="64293" rIns="64293" bIns="64293" numCol="1" anchor="t">
                <a:noAutofit/>
              </a:bodyPr>
              <a:lstStyle/>
              <a:p>
                <a:pPr defTabSz="1285875">
                  <a:defRPr sz="58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656" y="0"/>
            <a:ext cx="7786688" cy="1334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242" y="6026422"/>
            <a:ext cx="2482454" cy="128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3" descr="Picture 3"/>
          <p:cNvPicPr>
            <a:picLocks noChangeAspect="1"/>
          </p:cNvPicPr>
          <p:nvPr/>
        </p:nvPicPr>
        <p:blipFill>
          <a:blip r:embed="rId4"/>
          <a:srcRect l="10582" t="4118" r="6876" b="4868"/>
          <a:stretch>
            <a:fillRect/>
          </a:stretch>
        </p:blipFill>
        <p:spPr>
          <a:xfrm>
            <a:off x="4816078" y="7670601"/>
            <a:ext cx="1678782" cy="2616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7609" y="10965656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359" y="5429250"/>
            <a:ext cx="2482454" cy="2482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6" descr="Picture 6"/>
          <p:cNvPicPr>
            <a:picLocks noChangeAspect="1"/>
          </p:cNvPicPr>
          <p:nvPr/>
        </p:nvPicPr>
        <p:blipFill>
          <a:blip r:embed="rId7"/>
          <a:srcRect l="3999" t="26499" r="4999" b="25498"/>
          <a:stretch>
            <a:fillRect/>
          </a:stretch>
        </p:blipFill>
        <p:spPr>
          <a:xfrm>
            <a:off x="16431745" y="8581429"/>
            <a:ext cx="3250408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7" descr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7828" y="5518546"/>
            <a:ext cx="2303860" cy="2303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8" descr="Picture 8"/>
          <p:cNvPicPr>
            <a:picLocks noChangeAspect="1"/>
          </p:cNvPicPr>
          <p:nvPr/>
        </p:nvPicPr>
        <p:blipFill>
          <a:blip r:embed="rId9"/>
          <a:srcRect l="6731" t="29630" r="4166" b="40739"/>
          <a:stretch>
            <a:fillRect/>
          </a:stretch>
        </p:blipFill>
        <p:spPr>
          <a:xfrm>
            <a:off x="16210359" y="7697390"/>
            <a:ext cx="4964907" cy="857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fbeelding" descr="Afbeeldi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2820" y="6308660"/>
            <a:ext cx="3340101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Afbeelding" descr="Afbeeldi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74" y="10082482"/>
            <a:ext cx="2363716" cy="37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Afbeelding" descr="Afbeeldi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3632" y="11124406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Afbeelding" descr="Afbeeldi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914" y="6026422"/>
            <a:ext cx="2302368" cy="128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Afbeelding" descr="Afbeeldi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168" y="7826970"/>
            <a:ext cx="2303860" cy="2303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0" y="415125"/>
            <a:ext cx="14401210" cy="8100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44" y="9562365"/>
            <a:ext cx="7919959" cy="2877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Afbeelding" descr="Afbeel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7051" y="403678"/>
            <a:ext cx="9141748" cy="1218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Afbeelding" descr="Afbeeld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280" y="8763863"/>
            <a:ext cx="5740293" cy="3827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20" y="3559978"/>
            <a:ext cx="11726301" cy="659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094" y="3577781"/>
            <a:ext cx="11663001" cy="656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tangle 1"/>
          <p:cNvSpPr txBox="1"/>
          <p:nvPr/>
        </p:nvSpPr>
        <p:spPr>
          <a:xfrm>
            <a:off x="9361296" y="46910"/>
            <a:ext cx="5661407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285875">
              <a:defRPr sz="7000">
                <a:solidFill>
                  <a:srgbClr val="54A88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Davai Journey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Aangepast</PresentationFormat>
  <Paragraphs>45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Avenir Book</vt:lpstr>
      <vt:lpstr>Georgia</vt:lpstr>
      <vt:lpstr>Gill Sans</vt:lpstr>
      <vt:lpstr>Gill Sans Light</vt:lpstr>
      <vt:lpstr>Helvetica Neue</vt:lpstr>
      <vt:lpstr>Helvetica Neue Medium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Soetewey Annemie</dc:creator>
  <cp:lastModifiedBy>Soetewey Annemie</cp:lastModifiedBy>
  <cp:revision>1</cp:revision>
  <dcterms:modified xsi:type="dcterms:W3CDTF">2022-02-23T12:08:43Z</dcterms:modified>
</cp:coreProperties>
</file>